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Slide10.png" descr="Slid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Slide12.png" descr="Slid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Slide14.png" descr="Slid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Slide15.png" descr="Slid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3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Slide18.png" descr="Slid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1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Slide02.png" descr="Slide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Slide20.png" descr="Slid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Slide21.png" descr="Slid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Slide23.png" descr="Slid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Slide24.png" descr="Slid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Slide26.png" descr="Slid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3" name="Slide27.png" descr="Slid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7" name="Slide28.png" descr="Slid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1" name="Slide29.png" descr="Slid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Slide05.png" descr="Slide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Slide06.png" descr="Slide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Slide08.png" descr="Slide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Slide01.png" descr="Slide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30505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