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unknown"/>
  <Override PartName="/ppt/media/media1.mp3" ContentType="audi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9908892" y="6245225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1.wav"/><Relationship Id="rId4" Type="http://schemas.microsoft.com/office/2007/relationships/media" Target="../media/media1.wav"/><Relationship Id="rId5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11169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" name="Slide01.png" descr="Slide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-21432"/>
            <a:ext cx="12268200" cy="6900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Lets get ready to rumble!.wav" descr="Lets get ready to rumble!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184253" y="152018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999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 Placeholder 1"/>
          <p:cNvSpPr txBox="1"/>
          <p:nvPr>
            <p:ph type="sldNum" sz="quarter" idx="2"/>
          </p:nvPr>
        </p:nvSpPr>
        <p:spPr>
          <a:xfrm>
            <a:off x="11089818" y="6404292"/>
            <a:ext cx="2639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" name="Slide04.png" descr="Slide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Boxing Bell Start Round-SoundBible.com-1691615580.mp3" descr="Boxing Bell Start Round-SoundBible.com-1691615580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710979" y="110529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73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"/>
          <p:cNvSpPr/>
          <p:nvPr/>
        </p:nvSpPr>
        <p:spPr>
          <a:xfrm>
            <a:off x="-25400" y="0"/>
            <a:ext cx="12242800" cy="6858000"/>
          </a:xfrm>
          <a:prstGeom prst="rect">
            <a:avLst/>
          </a:prstGeom>
          <a:solidFill>
            <a:srgbClr val="161955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7" name="Christian.001.jpeg" descr="Christian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"/>
          <p:cNvSpPr/>
          <p:nvPr/>
        </p:nvSpPr>
        <p:spPr>
          <a:xfrm>
            <a:off x="-50800" y="-12700"/>
            <a:ext cx="12293600" cy="6883400"/>
          </a:xfrm>
          <a:prstGeom prst="rect">
            <a:avLst/>
          </a:prstGeom>
          <a:solidFill>
            <a:srgbClr val="123603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60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2925" y="0"/>
            <a:ext cx="915507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ontent Placeholder 2"/>
          <p:cNvSpPr txBox="1"/>
          <p:nvPr>
            <p:ph type="body" sz="half" idx="1"/>
          </p:nvPr>
        </p:nvSpPr>
        <p:spPr>
          <a:xfrm>
            <a:off x="2226364" y="1630018"/>
            <a:ext cx="7460975" cy="2451653"/>
          </a:xfrm>
          <a:prstGeom prst="rect">
            <a:avLst/>
          </a:prstGeom>
        </p:spPr>
        <p:txBody>
          <a:bodyPr/>
          <a:lstStyle/>
          <a:p>
            <a:pPr marL="0" indent="0" algn="ctr" defTabSz="822959">
              <a:spcBef>
                <a:spcPts val="600"/>
              </a:spcBef>
              <a:buSzTx/>
              <a:buNone/>
              <a:defRPr sz="2880">
                <a:solidFill>
                  <a:srgbClr val="E1C205"/>
                </a:solidFill>
                <a:latin typeface="Monotype Corsiva"/>
                <a:ea typeface="Monotype Corsiva"/>
                <a:cs typeface="Monotype Corsiva"/>
                <a:sym typeface="Monotype Corsiva"/>
              </a:defRPr>
            </a:pPr>
            <a:r>
              <a:t>“</a:t>
            </a:r>
            <a:r>
              <a:rPr baseline="29777"/>
              <a:t>6</a:t>
            </a:r>
            <a:r>
              <a:t> For to us a child is born, to us a son is given; and the government shall be upon his shoulder, and his name shall be called Wonderful Counselor, </a:t>
            </a:r>
            <a:r>
              <a:rPr u="sng"/>
              <a:t>Mighty God.</a:t>
            </a:r>
            <a:r>
              <a:t>”</a:t>
            </a:r>
          </a:p>
        </p:txBody>
      </p:sp>
      <p:pic>
        <p:nvPicPr>
          <p:cNvPr id="162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3946" y="4030871"/>
            <a:ext cx="3405811" cy="2385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"/>
          <p:cNvSpPr/>
          <p:nvPr/>
        </p:nvSpPr>
        <p:spPr>
          <a:xfrm>
            <a:off x="-167819" y="-50800"/>
            <a:ext cx="2316461" cy="6959600"/>
          </a:xfrm>
          <a:prstGeom prst="rect">
            <a:avLst/>
          </a:prstGeom>
          <a:solidFill>
            <a:srgbClr val="2D040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" name="Rectangle"/>
          <p:cNvSpPr/>
          <p:nvPr/>
        </p:nvSpPr>
        <p:spPr>
          <a:xfrm>
            <a:off x="10251618" y="-101600"/>
            <a:ext cx="1940382" cy="6960642"/>
          </a:xfrm>
          <a:prstGeom prst="rect">
            <a:avLst/>
          </a:prstGeom>
          <a:solidFill>
            <a:srgbClr val="87040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Christian.003.jpeg" descr="Christian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ll dir="l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-174169" y="-63500"/>
            <a:ext cx="12540338" cy="6985000"/>
          </a:xfrm>
          <a:prstGeom prst="rect">
            <a:avLst/>
          </a:prstGeom>
          <a:solidFill>
            <a:srgbClr val="090911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1" name="Christian.004.jpeg" descr="Christian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Slide06.png" descr="Slide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9050"/>
            <a:ext cx="12259734" cy="689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Boxing Bell Start Round-SoundBible.com-1691615580.mp3" descr="Boxing Bell Start Round-SoundBible.com-1691615580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349948" y="167153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73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Slide07.png" descr="Slide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9050"/>
            <a:ext cx="12259734" cy="689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1" name="Slide08.png" descr="Slide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" y="-35719"/>
            <a:ext cx="12319000" cy="6929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4" name="Slide09.png" descr="Slide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89" y="-6350"/>
            <a:ext cx="12214578" cy="687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11169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" name="Slide03.png" descr="Slide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88" y="6350"/>
            <a:ext cx="12169424" cy="684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Boxing Bell Start Round-SoundBible.com-1691615580.mp3" descr="Boxing Bell Start Round-SoundBible.com-1691615580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21906" y="159995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73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7" name="Slide10.png" descr="Slid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-7144"/>
            <a:ext cx="122174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Slide11.png" descr="Slid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89" y="-6350"/>
            <a:ext cx="12214578" cy="687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3" name="Slide12.png" descr="Slid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9050"/>
            <a:ext cx="12242800" cy="6886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" name="Slide13.png" descr="Slid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9050"/>
            <a:ext cx="12242800" cy="6886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9" name="Slide14.png" descr="Slid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89" y="-6350"/>
            <a:ext cx="12214578" cy="687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Slide15.png" descr="Slid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-21432"/>
            <a:ext cx="12268200" cy="6900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Slide16.png" descr="Slid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-21432"/>
            <a:ext cx="12268200" cy="6900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8" name="Slide17.png" descr="Slid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1" name="Slide18.png" descr="Slid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9050"/>
            <a:ext cx="12259734" cy="689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Slide19.png" descr="Slid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7143"/>
            <a:ext cx="12166600" cy="6843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 Placeholder 1"/>
          <p:cNvSpPr txBox="1"/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7" name="Slide20.png" descr="Slid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0" name="Slide21.png" descr="Slid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89" y="-6350"/>
            <a:ext cx="12214578" cy="687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Slide22.png" descr="Slid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6" name="Slide23.png" descr="Slid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89" y="-6350"/>
            <a:ext cx="12214578" cy="687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Slide24.png" descr="Slid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2" name="Slide01.png" descr="Slide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88" y="6350"/>
            <a:ext cx="12169424" cy="684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4"/>
          <p:cNvSpPr txBox="1"/>
          <p:nvPr/>
        </p:nvSpPr>
        <p:spPr>
          <a:xfrm>
            <a:off x="755373" y="1013791"/>
            <a:ext cx="6082750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Who am I?</a:t>
            </a:r>
            <a:r>
              <a:rPr sz="20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132" name="TextBox 6"/>
          <p:cNvSpPr txBox="1"/>
          <p:nvPr/>
        </p:nvSpPr>
        <p:spPr>
          <a:xfrm>
            <a:off x="755373" y="2498033"/>
            <a:ext cx="7136298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am I here?</a:t>
            </a:r>
          </a:p>
        </p:txBody>
      </p:sp>
      <p:sp>
        <p:nvSpPr>
          <p:cNvPr id="133" name="TextBox 7"/>
          <p:cNvSpPr txBox="1"/>
          <p:nvPr/>
        </p:nvSpPr>
        <p:spPr>
          <a:xfrm>
            <a:off x="755374" y="3982275"/>
            <a:ext cx="8030817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Should I do?</a:t>
            </a:r>
            <a:r>
              <a:rPr sz="20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134" name="Slide Number Placeholder 1"/>
          <p:cNvSpPr txBox="1"/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1"/>
          <p:cNvSpPr txBox="1"/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4"/>
          <p:cNvSpPr txBox="1"/>
          <p:nvPr/>
        </p:nvSpPr>
        <p:spPr>
          <a:xfrm>
            <a:off x="993912" y="665204"/>
            <a:ext cx="10535479" cy="475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Isaiah 9:6</a:t>
            </a:r>
          </a:p>
          <a:p>
            <a:pPr>
              <a:lnSpc>
                <a:spcPct val="107000"/>
              </a:lnSpc>
              <a:spcBef>
                <a:spcPts val="8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aseline="30000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6</a:t>
            </a:r>
            <a:r>
              <a:rPr baseline="0"/>
              <a:t> For to us a child is born,</a:t>
            </a:r>
            <a:br>
              <a:rPr baseline="0"/>
            </a:br>
            <a:r>
              <a:rPr baseline="0" sz="1200"/>
              <a:t>    </a:t>
            </a:r>
            <a:r>
              <a:rPr baseline="0"/>
              <a:t>to us a son is given,</a:t>
            </a:r>
            <a:br>
              <a:rPr baseline="0"/>
            </a:br>
            <a:r>
              <a:rPr baseline="0" sz="1200"/>
              <a:t>    </a:t>
            </a:r>
            <a:r>
              <a:rPr baseline="0"/>
              <a:t>and the government will be on his shoulders.</a:t>
            </a:r>
            <a:br>
              <a:rPr baseline="0"/>
            </a:br>
            <a:r>
              <a:rPr baseline="0"/>
              <a:t>And he will be called</a:t>
            </a:r>
            <a:br>
              <a:rPr baseline="0"/>
            </a:br>
            <a:r>
              <a:rPr baseline="0" sz="1200"/>
              <a:t>    </a:t>
            </a:r>
            <a:r>
              <a:rPr baseline="0"/>
              <a:t>Wonderful Counselor, Mighty God,</a:t>
            </a:r>
            <a:br>
              <a:rPr baseline="0"/>
            </a:br>
            <a:r>
              <a:rPr baseline="0" sz="1200"/>
              <a:t>    </a:t>
            </a:r>
            <a:r>
              <a:rPr baseline="0"/>
              <a:t>Everlasting Father, Prince of Peace.</a:t>
            </a:r>
            <a:r>
              <a:rPr baseline="0" sz="3200"/>
              <a:t> </a:t>
            </a:r>
          </a:p>
        </p:txBody>
      </p:sp>
      <p:sp>
        <p:nvSpPr>
          <p:cNvPr id="139" name="Slide Number Placeholder 1"/>
          <p:cNvSpPr txBox="1"/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 Placeholder 1"/>
          <p:cNvSpPr txBox="1"/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5131" r="0" b="12280"/>
          <a:stretch>
            <a:fillRect/>
          </a:stretch>
        </p:blipFill>
        <p:spPr>
          <a:xfrm>
            <a:off x="3614735" y="-1"/>
            <a:ext cx="5310604" cy="6838124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 Placeholder 2"/>
          <p:cNvSpPr txBox="1"/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"/>
          <p:cNvSpPr txBox="1"/>
          <p:nvPr/>
        </p:nvSpPr>
        <p:spPr>
          <a:xfrm>
            <a:off x="218661" y="1192695"/>
            <a:ext cx="11767932" cy="2845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Jesus is our Wonderful Counselor</a:t>
            </a:r>
          </a:p>
        </p:txBody>
      </p:sp>
      <p:sp>
        <p:nvSpPr>
          <p:cNvPr id="147" name="Slide Number Placeholder 2"/>
          <p:cNvSpPr txBox="1"/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